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C98AD-A68A-4994-A795-C1C0B3A91FA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DA7F3-FCD0-4FBD-8B1D-248AD27A2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8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41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" name="Google Shape;2754;gd89b3a6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5" name="Google Shape;2755;gd89b3a62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80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d6e563917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d6e563917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7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831699" y="-410817"/>
            <a:ext cx="3265613" cy="4031221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3428649" y="-2024995"/>
            <a:ext cx="4596288" cy="3709371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4627258" y="5963682"/>
            <a:ext cx="4596373" cy="370943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87560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33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5012400" y="4382844"/>
            <a:ext cx="21672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667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975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Google Shape;103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2" name="Google Shape;1032;p22"/>
          <p:cNvGrpSpPr/>
          <p:nvPr/>
        </p:nvGrpSpPr>
        <p:grpSpPr>
          <a:xfrm rot="-4500584">
            <a:off x="252036" y="4980926"/>
            <a:ext cx="2156419" cy="3288249"/>
            <a:chOff x="7518282" y="2373612"/>
            <a:chExt cx="1544209" cy="2355088"/>
          </a:xfrm>
        </p:grpSpPr>
        <p:sp>
          <p:nvSpPr>
            <p:cNvPr id="1033" name="Google Shape;1033;p22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2"/>
          <p:cNvGrpSpPr/>
          <p:nvPr/>
        </p:nvGrpSpPr>
        <p:grpSpPr>
          <a:xfrm rot="-963590">
            <a:off x="10027540" y="-1374096"/>
            <a:ext cx="3524885" cy="2844709"/>
            <a:chOff x="-729163" y="3851975"/>
            <a:chExt cx="2464103" cy="1988620"/>
          </a:xfrm>
        </p:grpSpPr>
        <p:sp>
          <p:nvSpPr>
            <p:cNvPr id="1042" name="Google Shape;1042;p2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4" name="Google Shape;1044;p2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5" name="Google Shape;1045;p2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2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7" name="Google Shape;1047;p2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8" name="Google Shape;1048;p2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2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0" name="Google Shape;1050;p2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1" name="Google Shape;1051;p2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2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3" name="Google Shape;1053;p2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4" name="Google Shape;1054;p2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2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22"/>
          <p:cNvGrpSpPr/>
          <p:nvPr/>
        </p:nvGrpSpPr>
        <p:grpSpPr>
          <a:xfrm rot="-3710979" flipH="1">
            <a:off x="10826721" y="396861"/>
            <a:ext cx="2436903" cy="2565063"/>
            <a:chOff x="1526600" y="450800"/>
            <a:chExt cx="4540675" cy="4779475"/>
          </a:xfrm>
        </p:grpSpPr>
        <p:sp>
          <p:nvSpPr>
            <p:cNvPr id="1057" name="Google Shape;1057;p22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22"/>
          <p:cNvGrpSpPr/>
          <p:nvPr/>
        </p:nvGrpSpPr>
        <p:grpSpPr>
          <a:xfrm rot="2053636" flipH="1">
            <a:off x="-639912" y="-499373"/>
            <a:ext cx="2471285" cy="2426201"/>
            <a:chOff x="7928300" y="-514224"/>
            <a:chExt cx="1853718" cy="1819900"/>
          </a:xfrm>
        </p:grpSpPr>
        <p:sp>
          <p:nvSpPr>
            <p:cNvPr id="1066" name="Google Shape;1066;p22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8679085" y="377872"/>
              <a:ext cx="1102926" cy="866263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5" name="Google Shape;1075;p22"/>
          <p:cNvGrpSpPr/>
          <p:nvPr/>
        </p:nvGrpSpPr>
        <p:grpSpPr>
          <a:xfrm rot="10800000">
            <a:off x="8983107" y="4351308"/>
            <a:ext cx="3644552" cy="3585915"/>
            <a:chOff x="7235149" y="-718650"/>
            <a:chExt cx="3031064" cy="2982297"/>
          </a:xfrm>
        </p:grpSpPr>
        <p:grpSp>
          <p:nvGrpSpPr>
            <p:cNvPr id="1076" name="Google Shape;1076;p22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077" name="Google Shape;1077;p2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1" name="Google Shape;1081;p22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082" name="Google Shape;1082;p2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86" name="Google Shape;1086;p22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87" name="Google Shape;1087;p2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88" name="Google Shape;1088;p2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2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1" name="Google Shape;1091;p2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777600" y="778467"/>
            <a:ext cx="6636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93" name="Google Shape;1093;p22"/>
          <p:cNvSpPr txBox="1">
            <a:spLocks noGrp="1"/>
          </p:cNvSpPr>
          <p:nvPr>
            <p:ph type="subTitle" idx="1"/>
          </p:nvPr>
        </p:nvSpPr>
        <p:spPr>
          <a:xfrm>
            <a:off x="21888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4" name="Google Shape;1094;p22"/>
          <p:cNvSpPr txBox="1">
            <a:spLocks noGrp="1"/>
          </p:cNvSpPr>
          <p:nvPr>
            <p:ph type="subTitle" idx="2"/>
          </p:nvPr>
        </p:nvSpPr>
        <p:spPr>
          <a:xfrm>
            <a:off x="2188900" y="4963463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95" name="Google Shape;1095;p22"/>
          <p:cNvSpPr txBox="1">
            <a:spLocks noGrp="1"/>
          </p:cNvSpPr>
          <p:nvPr>
            <p:ph type="subTitle" idx="3"/>
          </p:nvPr>
        </p:nvSpPr>
        <p:spPr>
          <a:xfrm>
            <a:off x="7079084" y="4629331"/>
            <a:ext cx="29240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2"/>
          <p:cNvSpPr txBox="1">
            <a:spLocks noGrp="1"/>
          </p:cNvSpPr>
          <p:nvPr>
            <p:ph type="subTitle" idx="4"/>
          </p:nvPr>
        </p:nvSpPr>
        <p:spPr>
          <a:xfrm>
            <a:off x="7079100" y="4963329"/>
            <a:ext cx="2924000" cy="9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45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349027" y="-1010629"/>
            <a:ext cx="3524885" cy="2844709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397309" y="776456"/>
            <a:ext cx="2437039" cy="2565205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76618" y="4481423"/>
            <a:ext cx="3380067" cy="3325684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10496146" y="-640419"/>
            <a:ext cx="2802652" cy="2235188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36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1273305" y="-845404"/>
            <a:ext cx="3658412" cy="3599552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10758871" y="-257570"/>
            <a:ext cx="2474387" cy="2426515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10718793" y="1295612"/>
            <a:ext cx="2555449" cy="2750133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979486" y="4642620"/>
            <a:ext cx="2414459" cy="2495501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9888624" y="4955219"/>
            <a:ext cx="2156433" cy="3288100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73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10330203" y="5272232"/>
            <a:ext cx="2436828" cy="2564984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56691" y="-91127"/>
            <a:ext cx="3042492" cy="2387332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725854" y="-333649"/>
            <a:ext cx="2414599" cy="2495645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9646865" y="-958199"/>
            <a:ext cx="4041419" cy="3976396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1166469" y="4882643"/>
            <a:ext cx="2725737" cy="2106780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679000" y="3267333"/>
            <a:ext cx="68340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5516600" y="1038600"/>
            <a:ext cx="1158800" cy="9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65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4102400" y="4230133"/>
            <a:ext cx="3987200" cy="7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2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4"/>
          <p:cNvGrpSpPr/>
          <p:nvPr/>
        </p:nvGrpSpPr>
        <p:grpSpPr>
          <a:xfrm>
            <a:off x="945525" y="1516400"/>
            <a:ext cx="10301600" cy="4728400"/>
            <a:chOff x="709144" y="1137300"/>
            <a:chExt cx="7726200" cy="3546300"/>
          </a:xfrm>
        </p:grpSpPr>
        <p:sp>
          <p:nvSpPr>
            <p:cNvPr id="128" name="Google Shape;128;p4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 txBox="1">
            <a:spLocks noGrp="1"/>
          </p:cNvSpPr>
          <p:nvPr>
            <p:ph type="body" idx="1"/>
          </p:nvPr>
        </p:nvSpPr>
        <p:spPr>
          <a:xfrm>
            <a:off x="1145817" y="1634251"/>
            <a:ext cx="9900800" cy="4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 rot="755454" flipH="1">
            <a:off x="10291469" y="-824257"/>
            <a:ext cx="2876292" cy="3550625"/>
            <a:chOff x="-623774" y="-350900"/>
            <a:chExt cx="2449210" cy="3023416"/>
          </a:xfrm>
        </p:grpSpPr>
        <p:grpSp>
          <p:nvGrpSpPr>
            <p:cNvPr id="132" name="Google Shape;132;p4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4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4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143" name="Google Shape;143;p4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44" name="Google Shape;144;p4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7" name="Google Shape;147;p4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88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6"/>
          <p:cNvGrpSpPr/>
          <p:nvPr/>
        </p:nvGrpSpPr>
        <p:grpSpPr>
          <a:xfrm rot="-899955" flipH="1">
            <a:off x="-895785" y="-873924"/>
            <a:ext cx="2437540" cy="2565733"/>
            <a:chOff x="1526600" y="450800"/>
            <a:chExt cx="4540675" cy="4779475"/>
          </a:xfrm>
        </p:grpSpPr>
        <p:sp>
          <p:nvSpPr>
            <p:cNvPr id="196" name="Google Shape;196;p6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 rot="-2141843" flipH="1">
            <a:off x="10746293" y="-1027778"/>
            <a:ext cx="2284055" cy="3482995"/>
            <a:chOff x="7518282" y="2373612"/>
            <a:chExt cx="1544209" cy="2355088"/>
          </a:xfrm>
        </p:grpSpPr>
        <p:sp>
          <p:nvSpPr>
            <p:cNvPr id="205" name="Google Shape;205;p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2642200" y="778467"/>
            <a:ext cx="69076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215" name="Google Shape;215;p6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56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03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13"/>
          <p:cNvGrpSpPr/>
          <p:nvPr/>
        </p:nvGrpSpPr>
        <p:grpSpPr>
          <a:xfrm>
            <a:off x="-933517" y="5078269"/>
            <a:ext cx="2555540" cy="2750232"/>
            <a:chOff x="-700138" y="3808702"/>
            <a:chExt cx="1916655" cy="2062674"/>
          </a:xfrm>
        </p:grpSpPr>
        <p:sp>
          <p:nvSpPr>
            <p:cNvPr id="565" name="Google Shape;565;p13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4" name="Google Shape;574;p13"/>
          <p:cNvGrpSpPr/>
          <p:nvPr/>
        </p:nvGrpSpPr>
        <p:grpSpPr>
          <a:xfrm rot="6373967">
            <a:off x="-211459" y="-1003336"/>
            <a:ext cx="1932160" cy="2824509"/>
            <a:chOff x="-2055400" y="2385325"/>
            <a:chExt cx="1520600" cy="2222875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576" name="Google Shape;576;p1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5" name="Google Shape;585;p13"/>
            <p:cNvGrpSpPr/>
            <p:nvPr/>
          </p:nvGrpSpPr>
          <p:grpSpPr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586" name="Google Shape;586;p13"/>
              <p:cNvSpPr/>
              <p:nvPr/>
            </p:nvSpPr>
            <p:spPr>
              <a:xfrm>
                <a:off x="-2007975" y="3215025"/>
                <a:ext cx="147317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lnTo>
                      <a:pt x="9" y="55718"/>
                    </a:ln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>
                <a:off x="-2055400" y="3174000"/>
                <a:ext cx="1472525" cy="1393175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>
                <a:off x="-1083325" y="3219875"/>
                <a:ext cx="461350" cy="203475"/>
              </a:xfrm>
              <a:custGeom>
                <a:avLst/>
                <a:gdLst/>
                <a:ahLst/>
                <a:cxnLst/>
                <a:rect l="l" t="t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13"/>
            <p:cNvSpPr/>
            <p:nvPr/>
          </p:nvSpPr>
          <p:spPr>
            <a:xfrm>
              <a:off x="-2054775" y="3375800"/>
              <a:ext cx="1243175" cy="1169575"/>
            </a:xfrm>
            <a:custGeom>
              <a:avLst/>
              <a:gdLst/>
              <a:ahLst/>
              <a:cxnLst/>
              <a:rect l="l" t="t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0" name="Google Shape;590;p13"/>
          <p:cNvGrpSpPr/>
          <p:nvPr/>
        </p:nvGrpSpPr>
        <p:grpSpPr>
          <a:xfrm rot="-489106" flipH="1">
            <a:off x="10445965" y="-507541"/>
            <a:ext cx="2156296" cy="3288276"/>
            <a:chOff x="7518282" y="2373612"/>
            <a:chExt cx="1544209" cy="2355088"/>
          </a:xfrm>
        </p:grpSpPr>
        <p:sp>
          <p:nvSpPr>
            <p:cNvPr id="591" name="Google Shape;591;p13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13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13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9" name="Google Shape;599;p13"/>
          <p:cNvGrpSpPr/>
          <p:nvPr/>
        </p:nvGrpSpPr>
        <p:grpSpPr>
          <a:xfrm rot="9505959">
            <a:off x="10726424" y="5595717"/>
            <a:ext cx="2471667" cy="2426569"/>
            <a:chOff x="7928300" y="-514224"/>
            <a:chExt cx="1853722" cy="1819900"/>
          </a:xfrm>
        </p:grpSpPr>
        <p:sp>
          <p:nvSpPr>
            <p:cNvPr id="600" name="Google Shape;600;p13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8679096" y="377863"/>
              <a:ext cx="1102926" cy="858624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13"/>
          <p:cNvGrpSpPr/>
          <p:nvPr/>
        </p:nvGrpSpPr>
        <p:grpSpPr>
          <a:xfrm>
            <a:off x="945533" y="1672986"/>
            <a:ext cx="10301600" cy="4571417"/>
            <a:chOff x="709144" y="1137300"/>
            <a:chExt cx="7726200" cy="3546300"/>
          </a:xfrm>
        </p:grpSpPr>
        <p:sp>
          <p:nvSpPr>
            <p:cNvPr id="610" name="Google Shape;610;p13"/>
            <p:cNvSpPr/>
            <p:nvPr/>
          </p:nvSpPr>
          <p:spPr>
            <a:xfrm>
              <a:off x="785344" y="12135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09144" y="1137300"/>
              <a:ext cx="7650000" cy="3470100"/>
            </a:xfrm>
            <a:prstGeom prst="roundRect">
              <a:avLst>
                <a:gd name="adj" fmla="val 8345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2" name="Google Shape;612;p13"/>
          <p:cNvSpPr txBox="1">
            <a:spLocks noGrp="1"/>
          </p:cNvSpPr>
          <p:nvPr>
            <p:ph type="title" hasCustomPrompt="1"/>
          </p:nvPr>
        </p:nvSpPr>
        <p:spPr>
          <a:xfrm>
            <a:off x="3432033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3" name="Google Shape;613;p13"/>
          <p:cNvSpPr txBox="1">
            <a:spLocks noGrp="1"/>
          </p:cNvSpPr>
          <p:nvPr>
            <p:ph type="subTitle" idx="1"/>
          </p:nvPr>
        </p:nvSpPr>
        <p:spPr>
          <a:xfrm>
            <a:off x="2217433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4" name="Google Shape;614;p13"/>
          <p:cNvSpPr txBox="1">
            <a:spLocks noGrp="1"/>
          </p:cNvSpPr>
          <p:nvPr>
            <p:ph type="subTitle" idx="2"/>
          </p:nvPr>
        </p:nvSpPr>
        <p:spPr>
          <a:xfrm>
            <a:off x="1978633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5" name="Google Shape;61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1967" y="2187884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6" name="Google Shape;616;p13"/>
          <p:cNvSpPr txBox="1">
            <a:spLocks noGrp="1"/>
          </p:cNvSpPr>
          <p:nvPr>
            <p:ph type="subTitle" idx="4"/>
          </p:nvPr>
        </p:nvSpPr>
        <p:spPr>
          <a:xfrm>
            <a:off x="6567367" y="2905473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13"/>
          <p:cNvSpPr txBox="1">
            <a:spLocks noGrp="1"/>
          </p:cNvSpPr>
          <p:nvPr>
            <p:ph type="subTitle" idx="5"/>
          </p:nvPr>
        </p:nvSpPr>
        <p:spPr>
          <a:xfrm>
            <a:off x="6328567" y="33253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18" name="Google Shape;618;p13"/>
          <p:cNvSpPr txBox="1">
            <a:spLocks noGrp="1"/>
          </p:cNvSpPr>
          <p:nvPr>
            <p:ph type="title" idx="6" hasCustomPrompt="1"/>
          </p:nvPr>
        </p:nvSpPr>
        <p:spPr>
          <a:xfrm>
            <a:off x="3432033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9" name="Google Shape;619;p13"/>
          <p:cNvSpPr txBox="1">
            <a:spLocks noGrp="1"/>
          </p:cNvSpPr>
          <p:nvPr>
            <p:ph type="subTitle" idx="7"/>
          </p:nvPr>
        </p:nvSpPr>
        <p:spPr>
          <a:xfrm>
            <a:off x="2217433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3"/>
          <p:cNvSpPr txBox="1">
            <a:spLocks noGrp="1"/>
          </p:cNvSpPr>
          <p:nvPr>
            <p:ph type="subTitle" idx="8"/>
          </p:nvPr>
        </p:nvSpPr>
        <p:spPr>
          <a:xfrm>
            <a:off x="1978633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1" name="Google Shape;621;p13"/>
          <p:cNvSpPr txBox="1">
            <a:spLocks noGrp="1"/>
          </p:cNvSpPr>
          <p:nvPr>
            <p:ph type="title" idx="9" hasCustomPrompt="1"/>
          </p:nvPr>
        </p:nvSpPr>
        <p:spPr>
          <a:xfrm>
            <a:off x="7781967" y="4268551"/>
            <a:ext cx="9780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2" name="Google Shape;622;p13"/>
          <p:cNvSpPr txBox="1">
            <a:spLocks noGrp="1"/>
          </p:cNvSpPr>
          <p:nvPr>
            <p:ph type="subTitle" idx="13"/>
          </p:nvPr>
        </p:nvSpPr>
        <p:spPr>
          <a:xfrm>
            <a:off x="6567367" y="5007652"/>
            <a:ext cx="3407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0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7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13"/>
          <p:cNvSpPr txBox="1">
            <a:spLocks noGrp="1"/>
          </p:cNvSpPr>
          <p:nvPr>
            <p:ph type="subTitle" idx="14"/>
          </p:nvPr>
        </p:nvSpPr>
        <p:spPr>
          <a:xfrm>
            <a:off x="6328567" y="5379567"/>
            <a:ext cx="38848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4" name="Google Shape;624;p13"/>
          <p:cNvSpPr txBox="1">
            <a:spLocks noGrp="1"/>
          </p:cNvSpPr>
          <p:nvPr>
            <p:ph type="title" idx="15"/>
          </p:nvPr>
        </p:nvSpPr>
        <p:spPr>
          <a:xfrm>
            <a:off x="3335600" y="778463"/>
            <a:ext cx="55208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16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4" name="Google Shape;684;p15"/>
          <p:cNvGrpSpPr/>
          <p:nvPr/>
        </p:nvGrpSpPr>
        <p:grpSpPr>
          <a:xfrm rot="-366008" flipH="1">
            <a:off x="-1313051" y="1370485"/>
            <a:ext cx="3524569" cy="2844455"/>
            <a:chOff x="-729163" y="3851975"/>
            <a:chExt cx="2464103" cy="1988620"/>
          </a:xfrm>
        </p:grpSpPr>
        <p:sp>
          <p:nvSpPr>
            <p:cNvPr id="685" name="Google Shape;685;p1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15"/>
          <p:cNvGrpSpPr/>
          <p:nvPr/>
        </p:nvGrpSpPr>
        <p:grpSpPr>
          <a:xfrm rot="337778">
            <a:off x="10182527" y="-765011"/>
            <a:ext cx="2414701" cy="2495752"/>
            <a:chOff x="334100" y="971800"/>
            <a:chExt cx="1810984" cy="1871771"/>
          </a:xfrm>
        </p:grpSpPr>
        <p:sp>
          <p:nvSpPr>
            <p:cNvPr id="700" name="Google Shape;700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02" name="Google Shape;702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03" name="Google Shape;703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05" name="Google Shape;705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8" name="Google Shape;708;p15"/>
          <p:cNvGrpSpPr/>
          <p:nvPr/>
        </p:nvGrpSpPr>
        <p:grpSpPr>
          <a:xfrm rot="2379605">
            <a:off x="119224" y="-1081462"/>
            <a:ext cx="2284019" cy="3482937"/>
            <a:chOff x="7518282" y="2373612"/>
            <a:chExt cx="1544209" cy="2355088"/>
          </a:xfrm>
        </p:grpSpPr>
        <p:sp>
          <p:nvSpPr>
            <p:cNvPr id="709" name="Google Shape;709;p15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-757978" y="5229591"/>
            <a:ext cx="2414404" cy="2495444"/>
            <a:chOff x="334100" y="971800"/>
            <a:chExt cx="1810984" cy="1871771"/>
          </a:xfrm>
        </p:grpSpPr>
        <p:sp>
          <p:nvSpPr>
            <p:cNvPr id="718" name="Google Shape;718;p15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0" name="Google Shape;720;p15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721" name="Google Shape;721;p15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23" name="Google Shape;723;p15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26" name="Google Shape;726;p15"/>
          <p:cNvSpPr txBox="1">
            <a:spLocks noGrp="1"/>
          </p:cNvSpPr>
          <p:nvPr>
            <p:ph type="title" hasCustomPrompt="1"/>
          </p:nvPr>
        </p:nvSpPr>
        <p:spPr>
          <a:xfrm>
            <a:off x="1416896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7" name="Google Shape;727;p15"/>
          <p:cNvSpPr txBox="1">
            <a:spLocks noGrp="1"/>
          </p:cNvSpPr>
          <p:nvPr>
            <p:ph type="subTitle" idx="1"/>
          </p:nvPr>
        </p:nvSpPr>
        <p:spPr>
          <a:xfrm>
            <a:off x="1416896" y="48233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28" name="Google Shape;728;p15"/>
          <p:cNvSpPr txBox="1">
            <a:spLocks noGrp="1"/>
          </p:cNvSpPr>
          <p:nvPr>
            <p:ph type="title" idx="2" hasCustomPrompt="1"/>
          </p:nvPr>
        </p:nvSpPr>
        <p:spPr>
          <a:xfrm>
            <a:off x="6694800" y="41284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9" name="Google Shape;729;p15"/>
          <p:cNvSpPr txBox="1">
            <a:spLocks noGrp="1"/>
          </p:cNvSpPr>
          <p:nvPr>
            <p:ph type="subTitle" idx="3"/>
          </p:nvPr>
        </p:nvSpPr>
        <p:spPr>
          <a:xfrm>
            <a:off x="6694600" y="4823335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0" name="Google Shape;730;p15"/>
          <p:cNvSpPr txBox="1">
            <a:spLocks noGrp="1"/>
          </p:cNvSpPr>
          <p:nvPr>
            <p:ph type="title" idx="4" hasCustomPrompt="1"/>
          </p:nvPr>
        </p:nvSpPr>
        <p:spPr>
          <a:xfrm>
            <a:off x="4055796" y="1493867"/>
            <a:ext cx="4080400" cy="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667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5"/>
          <p:cNvSpPr txBox="1">
            <a:spLocks noGrp="1"/>
          </p:cNvSpPr>
          <p:nvPr>
            <p:ph type="subTitle" idx="5"/>
          </p:nvPr>
        </p:nvSpPr>
        <p:spPr>
          <a:xfrm>
            <a:off x="4055796" y="2188739"/>
            <a:ext cx="4080400" cy="5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32" name="Google Shape;732;p15"/>
          <p:cNvGrpSpPr/>
          <p:nvPr/>
        </p:nvGrpSpPr>
        <p:grpSpPr>
          <a:xfrm rot="5400000">
            <a:off x="9607207" y="5000558"/>
            <a:ext cx="3759328" cy="3698844"/>
            <a:chOff x="7235149" y="-718650"/>
            <a:chExt cx="3031064" cy="2982297"/>
          </a:xfrm>
        </p:grpSpPr>
        <p:grpSp>
          <p:nvGrpSpPr>
            <p:cNvPr id="733" name="Google Shape;733;p1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734" name="Google Shape;734;p1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8" name="Google Shape;738;p1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739" name="Google Shape;739;p1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1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744" name="Google Shape;744;p1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745" name="Google Shape;745;p1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1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1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8" name="Google Shape;748;p1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01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563442" y="4234105"/>
            <a:ext cx="3658681" cy="2870832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9329091" y="4983631"/>
            <a:ext cx="4041356" cy="3976333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9962595" y="-637002"/>
            <a:ext cx="2566496" cy="2701471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313983" y="-420989"/>
            <a:ext cx="2283968" cy="3483031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2598800" y="2116300"/>
            <a:ext cx="6994400" cy="16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10666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3248800" y="3643700"/>
            <a:ext cx="5694400" cy="10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31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466" y="-36433"/>
            <a:ext cx="12342935" cy="700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1"/>
          <p:cNvSpPr txBox="1">
            <a:spLocks noGrp="1"/>
          </p:cNvSpPr>
          <p:nvPr>
            <p:ph type="body" idx="1"/>
          </p:nvPr>
        </p:nvSpPr>
        <p:spPr>
          <a:xfrm>
            <a:off x="640704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body" idx="2"/>
          </p:nvPr>
        </p:nvSpPr>
        <p:spPr>
          <a:xfrm>
            <a:off x="1685600" y="2549500"/>
            <a:ext cx="4099600" cy="2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rgbClr val="273638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21"/>
          <p:cNvGrpSpPr/>
          <p:nvPr/>
        </p:nvGrpSpPr>
        <p:grpSpPr>
          <a:xfrm flipH="1">
            <a:off x="-603425" y="-816255"/>
            <a:ext cx="2436224" cy="2564348"/>
            <a:chOff x="1526600" y="450800"/>
            <a:chExt cx="4540675" cy="4779475"/>
          </a:xfrm>
        </p:grpSpPr>
        <p:sp>
          <p:nvSpPr>
            <p:cNvPr id="1003" name="Google Shape;1003;p21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1" name="Google Shape;1011;p21"/>
          <p:cNvGrpSpPr/>
          <p:nvPr/>
        </p:nvGrpSpPr>
        <p:grpSpPr>
          <a:xfrm rot="215000" flipH="1">
            <a:off x="9724532" y="5900520"/>
            <a:ext cx="3042587" cy="2387405"/>
            <a:chOff x="-2415600" y="2986400"/>
            <a:chExt cx="1943075" cy="1524659"/>
          </a:xfrm>
        </p:grpSpPr>
        <p:sp>
          <p:nvSpPr>
            <p:cNvPr id="1012" name="Google Shape;1012;p21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17" name="Google Shape;1017;p21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018" name="Google Shape;1018;p21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21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0" name="Google Shape;1020;p21"/>
          <p:cNvGrpSpPr/>
          <p:nvPr/>
        </p:nvGrpSpPr>
        <p:grpSpPr>
          <a:xfrm rot="337778">
            <a:off x="10623227" y="-781960"/>
            <a:ext cx="2414701" cy="2495752"/>
            <a:chOff x="334100" y="971800"/>
            <a:chExt cx="1810984" cy="1871771"/>
          </a:xfrm>
        </p:grpSpPr>
        <p:sp>
          <p:nvSpPr>
            <p:cNvPr id="1021" name="Google Shape;1021;p21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23" name="Google Shape;1023;p21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024" name="Google Shape;1024;p21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21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26" name="Google Shape;1026;p21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9" name="Google Shape;1029;p21"/>
          <p:cNvSpPr txBox="1">
            <a:spLocks noGrp="1"/>
          </p:cNvSpPr>
          <p:nvPr>
            <p:ph type="title"/>
          </p:nvPr>
        </p:nvSpPr>
        <p:spPr>
          <a:xfrm>
            <a:off x="3006800" y="778467"/>
            <a:ext cx="6178400" cy="5408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90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6167" y="713733"/>
            <a:ext cx="10299600" cy="7636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6167" y="1685700"/>
            <a:ext cx="10299600" cy="4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8653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9424494" y="3891826"/>
            <a:ext cx="2725393" cy="2868725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1225951" y="2085185"/>
            <a:ext cx="9943200" cy="32476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6" name="Google Shape;1886;p39"/>
          <p:cNvSpPr/>
          <p:nvPr/>
        </p:nvSpPr>
        <p:spPr>
          <a:xfrm>
            <a:off x="1124401" y="1983652"/>
            <a:ext cx="9943200" cy="32476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9934970" y="1319365"/>
            <a:ext cx="2621529" cy="3333659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8614233" y="718733"/>
            <a:ext cx="2631600" cy="63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718000" y="2472444"/>
            <a:ext cx="9561182" cy="191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990"/>
            </a:pPr>
            <a:r>
              <a:rPr lang="en" sz="4400" dirty="0" smtClean="0">
                <a:solidFill>
                  <a:schemeClr val="accent3"/>
                </a:solidFill>
              </a:rPr>
              <a:t>UNIT 10:HEALTH AND HYGIENE</a:t>
            </a:r>
            <a:endParaRPr sz="4400" dirty="0"/>
          </a:p>
        </p:txBody>
      </p:sp>
      <p:sp>
        <p:nvSpPr>
          <p:cNvPr id="1900" name="Google Shape;1900;p39"/>
          <p:cNvSpPr txBox="1">
            <a:spLocks noGrp="1"/>
          </p:cNvSpPr>
          <p:nvPr>
            <p:ph type="subTitle" idx="2"/>
          </p:nvPr>
        </p:nvSpPr>
        <p:spPr>
          <a:xfrm>
            <a:off x="8806633" y="756733"/>
            <a:ext cx="2246800" cy="56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dirty="0" smtClean="0"/>
              <a:t> GRADE 7</a:t>
            </a:r>
            <a:endParaRPr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7012933" y="4618644"/>
            <a:ext cx="63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4555467" y="4632388"/>
            <a:ext cx="634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593228" y="4117737"/>
            <a:ext cx="4970968" cy="47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2800" b="1" dirty="0"/>
              <a:t>B</a:t>
            </a:r>
            <a:r>
              <a:rPr lang="en-US" sz="2800" b="1" dirty="0" smtClean="0"/>
              <a:t>. A BAD TOOTHACHE</a:t>
            </a:r>
            <a:endParaRPr sz="2800" b="1"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558301" y="4696324"/>
            <a:ext cx="3304396" cy="2592837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704400" y="4109424"/>
            <a:ext cx="2900023" cy="2997363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72"/>
          <p:cNvSpPr/>
          <p:nvPr/>
        </p:nvSpPr>
        <p:spPr>
          <a:xfrm>
            <a:off x="2443278" y="36345"/>
            <a:ext cx="7040400" cy="638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5" name="Google Shape;2765;p72"/>
          <p:cNvSpPr txBox="1">
            <a:spLocks noGrp="1"/>
          </p:cNvSpPr>
          <p:nvPr>
            <p:ph type="title"/>
          </p:nvPr>
        </p:nvSpPr>
        <p:spPr>
          <a:xfrm>
            <a:off x="2846878" y="134345"/>
            <a:ext cx="6636800" cy="5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smtClean="0"/>
              <a:t>VOCABULARY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1301729" y="1630018"/>
            <a:ext cx="10307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				(n)		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 good toothbrush 		(v) 	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a dentist 			(v) 	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lots of candy and sweet	(v)   	 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an old toothbrush		(v)		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/ DON’T 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0"/>
          <p:cNvSpPr/>
          <p:nvPr/>
        </p:nvSpPr>
        <p:spPr>
          <a:xfrm>
            <a:off x="1145832" y="679880"/>
            <a:ext cx="7486000" cy="638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8" name="Google Shape;1928;p40"/>
          <p:cNvSpPr txBox="1">
            <a:spLocks noGrp="1"/>
          </p:cNvSpPr>
          <p:nvPr>
            <p:ph type="title"/>
          </p:nvPr>
        </p:nvSpPr>
        <p:spPr>
          <a:xfrm>
            <a:off x="1145833" y="762767"/>
            <a:ext cx="6989600" cy="5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 smtClean="0"/>
              <a:t>5. </a:t>
            </a:r>
            <a:r>
              <a:rPr lang="en-US" dirty="0"/>
              <a:t>Write. Complete this poster with a partner</a:t>
            </a:r>
            <a:endParaRPr dirty="0"/>
          </a:p>
        </p:txBody>
      </p:sp>
      <p:pic>
        <p:nvPicPr>
          <p:cNvPr id="2" name="unit-10-a-ex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709985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5832" y="3297269"/>
            <a:ext cx="9760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iếng Anh 7 và ngữ pháp, bài tập tiếng Anh lớp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22" y="1937426"/>
            <a:ext cx="5989981" cy="28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2383" y="4810539"/>
            <a:ext cx="8335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		 : 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		: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757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14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Josefin Sans</vt:lpstr>
      <vt:lpstr>Raleway</vt:lpstr>
      <vt:lpstr>Times New Roman</vt:lpstr>
      <vt:lpstr>1_Language Arts Subject for High School - 9th Grade: Grammar by Slidesgo</vt:lpstr>
      <vt:lpstr>UNIT 10:HEALTH AND HYGIENE</vt:lpstr>
      <vt:lpstr>VOCABULARY</vt:lpstr>
      <vt:lpstr>5. Write. Complete this poster with a partner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10:HEALTH AND HYGIENE</dc:title>
  <dc:creator>Admin</dc:creator>
  <cp:lastModifiedBy>Admin</cp:lastModifiedBy>
  <cp:revision>1</cp:revision>
  <dcterms:created xsi:type="dcterms:W3CDTF">2023-03-19T15:20:13Z</dcterms:created>
  <dcterms:modified xsi:type="dcterms:W3CDTF">2023-03-19T15:20:30Z</dcterms:modified>
</cp:coreProperties>
</file>